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Garamond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g3lX7IEZySQhQ6wLNZUAlBuraK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Garamond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Garamond-bold.fntdata"/><Relationship Id="rId6" Type="http://schemas.openxmlformats.org/officeDocument/2006/relationships/slide" Target="slides/slide2.xml"/><Relationship Id="rId18" Type="http://schemas.openxmlformats.org/officeDocument/2006/relationships/font" Target="fonts/Garamon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234356de9e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234356de9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14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descr="HD-PanelTitleR1.png" id="18" name="Google Shape;18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14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Title-UniformTrim.png" id="20" name="Google Shape;20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Title-UniformTrim.png" id="21" name="Google Shape;21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14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14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/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/>
          <p:nvPr>
            <p:ph idx="2" type="pic"/>
          </p:nvPr>
        </p:nvSpPr>
        <p:spPr>
          <a:xfrm>
            <a:off x="1041427" y="1041399"/>
            <a:ext cx="10105972" cy="33358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8" name="Google Shape;88;p23"/>
          <p:cNvSpPr txBox="1"/>
          <p:nvPr>
            <p:ph idx="1" type="body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9" name="Google Shape;89;p2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/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" type="body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5" name="Google Shape;95;p2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8" name="Google Shape;98;p24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1" type="body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2" type="body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3" name="Google Shape;103;p2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2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07" name="Google Shape;107;p25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8" name="Google Shape;108;p25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/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1" type="body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2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/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7"/>
          <p:cNvSpPr txBox="1"/>
          <p:nvPr>
            <p:ph idx="1" type="body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8" name="Google Shape;118;p27"/>
          <p:cNvSpPr txBox="1"/>
          <p:nvPr>
            <p:ph idx="2" type="body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2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27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3" name="Google Shape;123;p27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4" name="Google Shape;124;p27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8"/>
          <p:cNvSpPr txBox="1"/>
          <p:nvPr>
            <p:ph idx="1" type="body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28"/>
          <p:cNvSpPr txBox="1"/>
          <p:nvPr>
            <p:ph idx="2" type="body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9" name="Google Shape;129;p2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2" name="Google Shape;132;p28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9"/>
          <p:cNvSpPr txBox="1"/>
          <p:nvPr>
            <p:ph idx="1" type="body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36" name="Google Shape;136;p2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9" name="Google Shape;139;p2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/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1" type="body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6" name="Google Shape;146;p30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1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15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1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1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1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" type="body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1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5" name="Google Shape;55;p18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" type="body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72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59" name="Google Shape;59;p19"/>
          <p:cNvSpPr txBox="1"/>
          <p:nvPr>
            <p:ph idx="2" type="body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3" type="body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72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61" name="Google Shape;61;p19"/>
          <p:cNvSpPr txBox="1"/>
          <p:nvPr>
            <p:ph idx="4" type="body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5" name="Google Shape;65;p1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 txBox="1"/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" type="body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74" name="Google Shape;74;p2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7" name="Google Shape;77;p21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/>
          <p:nvPr>
            <p:ph idx="2" type="pic"/>
          </p:nvPr>
        </p:nvSpPr>
        <p:spPr>
          <a:xfrm>
            <a:off x="8094831" y="1041400"/>
            <a:ext cx="3063347" cy="4775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1" name="Google Shape;81;p22"/>
          <p:cNvSpPr txBox="1"/>
          <p:nvPr>
            <p:ph idx="1" type="body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2" name="Google Shape;82;p2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16.jpg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3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descr="HD-PanelContent.png" id="7" name="Google Shape;7;p1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13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9" name="Google Shape;9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0" name="Google Shape;10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13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" name="Google Shape;15;p1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3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wfbschools.com/schools/richards/programs-services/learning_fair.cfm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jpg"/><Relationship Id="rId4" Type="http://schemas.openxmlformats.org/officeDocument/2006/relationships/image" Target="../media/image29.jpg"/><Relationship Id="rId5" Type="http://schemas.openxmlformats.org/officeDocument/2006/relationships/image" Target="../media/image3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3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7.jpg"/><Relationship Id="rId5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31.png"/><Relationship Id="rId5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Relationship Id="rId4" Type="http://schemas.openxmlformats.org/officeDocument/2006/relationships/image" Target="../media/image20.jpg"/><Relationship Id="rId5" Type="http://schemas.openxmlformats.org/officeDocument/2006/relationships/image" Target="../media/image24.png"/><Relationship Id="rId6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en-US"/>
              <a:t>Learning Fair</a:t>
            </a:r>
            <a:endParaRPr/>
          </a:p>
        </p:txBody>
      </p:sp>
      <p:sp>
        <p:nvSpPr>
          <p:cNvPr id="152" name="Google Shape;152;p1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25"/>
              <a:buNone/>
            </a:pPr>
            <a:r>
              <a:rPr lang="en-US" sz="3500"/>
              <a:t>March 12, 2025</a:t>
            </a:r>
            <a:endParaRPr sz="3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234356de9e_1_0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Biography</a:t>
            </a:r>
            <a:endParaRPr/>
          </a:p>
        </p:txBody>
      </p:sp>
      <p:sp>
        <p:nvSpPr>
          <p:cNvPr id="230" name="Google Shape;230;g3234356de9e_1_0"/>
          <p:cNvSpPr txBox="1"/>
          <p:nvPr>
            <p:ph idx="1" type="body"/>
          </p:nvPr>
        </p:nvSpPr>
        <p:spPr>
          <a:xfrm>
            <a:off x="1295400" y="5247597"/>
            <a:ext cx="9601200" cy="91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600"/>
              </a:spcAft>
              <a:buNone/>
            </a:pPr>
            <a:r>
              <a:rPr lang="en-US"/>
              <a:t>Consider famous </a:t>
            </a:r>
            <a:r>
              <a:rPr lang="en-US"/>
              <a:t>people</a:t>
            </a:r>
            <a:r>
              <a:rPr lang="en-US"/>
              <a:t> who changed </a:t>
            </a:r>
            <a:r>
              <a:rPr lang="en-US"/>
              <a:t>the</a:t>
            </a:r>
            <a:r>
              <a:rPr lang="en-US"/>
              <a:t> world - scientists, athletes, explorers, presidents, authors, </a:t>
            </a:r>
            <a:r>
              <a:rPr lang="en-US"/>
              <a:t>musicians</a:t>
            </a:r>
            <a:r>
              <a:rPr lang="en-US"/>
              <a:t>, or historical figures! </a:t>
            </a:r>
            <a:endParaRPr/>
          </a:p>
        </p:txBody>
      </p:sp>
      <p:pic>
        <p:nvPicPr>
          <p:cNvPr id="231" name="Google Shape;231;g3234356de9e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300" y="811913"/>
            <a:ext cx="1847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3234356de9e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0513" y="2610241"/>
            <a:ext cx="3992576" cy="257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3234356de9e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2675" y="605423"/>
            <a:ext cx="3654926" cy="20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3234356de9e_1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42381" y="2550638"/>
            <a:ext cx="3600550" cy="269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en-US"/>
              <a:t>Online References:</a:t>
            </a:r>
            <a:br>
              <a:rPr lang="en-US"/>
            </a:br>
            <a:r>
              <a:rPr lang="en-US" u="sng">
                <a:solidFill>
                  <a:schemeClr val="hlink"/>
                </a:solidFill>
                <a:hlinkClick r:id="rId3"/>
              </a:rPr>
              <a:t>RI website under </a:t>
            </a:r>
            <a:r>
              <a:rPr lang="en-US"/>
              <a:t>Learning Fair tab.</a:t>
            </a:r>
            <a:endParaRPr/>
          </a:p>
        </p:txBody>
      </p:sp>
      <p:sp>
        <p:nvSpPr>
          <p:cNvPr id="240" name="Google Shape;240;p10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Planning information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Project deadlines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Final project display information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Checklists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Project Ideas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Learning Fair Presentation Board</a:t>
            </a:r>
            <a:br>
              <a:rPr lang="en-US"/>
            </a:br>
            <a:r>
              <a:rPr lang="en-US" sz="3000"/>
              <a:t>Boards can be bought from an office supply store in the area.</a:t>
            </a:r>
            <a:endParaRPr/>
          </a:p>
        </p:txBody>
      </p:sp>
      <p:pic>
        <p:nvPicPr>
          <p:cNvPr id="246" name="Google Shape;246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2" y="3030537"/>
            <a:ext cx="2857500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1350" y="3140074"/>
            <a:ext cx="2857500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29550" y="3030537"/>
            <a:ext cx="2857500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br>
              <a:rPr lang="en-US"/>
            </a:br>
            <a:r>
              <a:rPr lang="en-US"/>
              <a:t>Turn in permission forms by </a:t>
            </a:r>
            <a:br>
              <a:rPr lang="en-US"/>
            </a:br>
            <a:r>
              <a:rPr lang="en-US"/>
              <a:t>Friday, January 24th</a:t>
            </a:r>
            <a:r>
              <a:rPr baseline="30000" lang="en-US"/>
              <a:t>.</a:t>
            </a:r>
            <a:r>
              <a:rPr lang="en-US"/>
              <a:t> </a:t>
            </a:r>
            <a:br>
              <a:rPr lang="en-US"/>
            </a:br>
            <a:endParaRPr/>
          </a:p>
        </p:txBody>
      </p:sp>
      <p:sp>
        <p:nvSpPr>
          <p:cNvPr id="254" name="Google Shape;254;p12"/>
          <p:cNvSpPr txBox="1"/>
          <p:nvPr/>
        </p:nvSpPr>
        <p:spPr>
          <a:xfrm>
            <a:off x="2362200" y="3035300"/>
            <a:ext cx="76454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Parent signatures are required on all Learning Fair Plans. </a:t>
            </a:r>
            <a:endParaRPr sz="4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Garamond"/>
              <a:buNone/>
            </a:pPr>
            <a:r>
              <a:rPr lang="en-US" sz="6000"/>
              <a:t>Choices:</a:t>
            </a:r>
            <a:endParaRPr sz="6000"/>
          </a:p>
        </p:txBody>
      </p:sp>
      <p:sp>
        <p:nvSpPr>
          <p:cNvPr id="158" name="Google Shape;158;p2"/>
          <p:cNvSpPr txBox="1"/>
          <p:nvPr>
            <p:ph idx="1" type="body"/>
          </p:nvPr>
        </p:nvSpPr>
        <p:spPr>
          <a:xfrm>
            <a:off x="1811274" y="2611120"/>
            <a:ext cx="8569452" cy="1617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en-US" sz="4000"/>
              <a:t>Will I work individually?</a:t>
            </a:r>
            <a:endParaRPr/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SzPts val="4600"/>
              <a:buNone/>
            </a:pPr>
            <a:r>
              <a:t/>
            </a:r>
            <a:endParaRPr sz="4000"/>
          </a:p>
          <a:p>
            <a:pPr indent="0" lvl="0" marL="0" rtl="0" algn="ctr">
              <a:spcBef>
                <a:spcPts val="1400"/>
              </a:spcBef>
              <a:spcAft>
                <a:spcPts val="0"/>
              </a:spcAft>
              <a:buSzPts val="4600"/>
              <a:buNone/>
            </a:pPr>
            <a:r>
              <a:rPr lang="en-US" sz="4000"/>
              <a:t>Will I work with a partner?</a:t>
            </a:r>
            <a:endParaRPr sz="4000"/>
          </a:p>
        </p:txBody>
      </p:sp>
      <p:pic>
        <p:nvPicPr>
          <p:cNvPr id="159" name="Google Shape;15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8302" y="3204632"/>
            <a:ext cx="1552865" cy="1138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41238" y="4936912"/>
            <a:ext cx="1766992" cy="1172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/>
          <p:nvPr>
            <p:ph type="title"/>
          </p:nvPr>
        </p:nvSpPr>
        <p:spPr>
          <a:xfrm>
            <a:off x="1298451" y="974194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A Decision to Make! </a:t>
            </a:r>
            <a:endParaRPr/>
          </a:p>
        </p:txBody>
      </p:sp>
      <p:sp>
        <p:nvSpPr>
          <p:cNvPr id="166" name="Google Shape;166;p3"/>
          <p:cNvSpPr txBox="1"/>
          <p:nvPr>
            <p:ph idx="1" type="body"/>
          </p:nvPr>
        </p:nvSpPr>
        <p:spPr>
          <a:xfrm>
            <a:off x="1298447" y="2560320"/>
            <a:ext cx="9134025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3680"/>
              <a:buChar char="•"/>
            </a:pPr>
            <a:r>
              <a:rPr lang="en-US" sz="3200"/>
              <a:t>Select from the options of Science, History, or Math as your focus for the Learning Fair!  </a:t>
            </a:r>
            <a:endParaRPr/>
          </a:p>
          <a:p>
            <a:pPr indent="0" lvl="0" marL="0" rtl="0" algn="l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t/>
            </a:r>
            <a:endParaRPr sz="3200"/>
          </a:p>
        </p:txBody>
      </p:sp>
      <p:sp>
        <p:nvSpPr>
          <p:cNvPr id="167" name="Google Shape;167;p3"/>
          <p:cNvSpPr txBox="1"/>
          <p:nvPr>
            <p:ph idx="2" type="body"/>
          </p:nvPr>
        </p:nvSpPr>
        <p:spPr>
          <a:xfrm>
            <a:off x="10853928" y="2560320"/>
            <a:ext cx="45719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0490" lvl="0" marL="285750" rtl="0" algn="l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sp>
        <p:nvSpPr>
          <p:cNvPr descr="Image result for question mark" id="168" name="Google Shape;168;p3"/>
          <p:cNvSpPr/>
          <p:nvPr/>
        </p:nvSpPr>
        <p:spPr>
          <a:xfrm>
            <a:off x="158624" y="-152401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descr="Image result for question mark" id="169" name="Google Shape;169;p3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Image result for question mark" id="170" name="Google Shape;17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5657" y="974194"/>
            <a:ext cx="1211351" cy="1347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History </a:t>
            </a:r>
            <a:endParaRPr/>
          </a:p>
        </p:txBody>
      </p:sp>
      <p:pic>
        <p:nvPicPr>
          <p:cNvPr id="176" name="Google Shape;17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6916" y="2285999"/>
            <a:ext cx="2433593" cy="3395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7739" y="857440"/>
            <a:ext cx="3473734" cy="260194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4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0490" lvl="0" marL="285750" rtl="0" algn="l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pic>
        <p:nvPicPr>
          <p:cNvPr id="179" name="Google Shape;17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11043" y="836376"/>
            <a:ext cx="3501852" cy="2623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History Ideas</a:t>
            </a:r>
            <a:endParaRPr/>
          </a:p>
        </p:txBody>
      </p:sp>
      <p:sp>
        <p:nvSpPr>
          <p:cNvPr id="185" name="Google Shape;185;p5"/>
          <p:cNvSpPr/>
          <p:nvPr/>
        </p:nvSpPr>
        <p:spPr>
          <a:xfrm>
            <a:off x="1295402" y="2101959"/>
            <a:ext cx="4749798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Who were some of the first explorers and missionaries to come to Wisconsin?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What impact has the fur industry had on Wisconsin over time?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What parts of today’s culture have their roots with Native American Indians?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How have Wisconsin products impacted the country and world?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6" name="Google Shape;186;p5"/>
          <p:cNvSpPr txBox="1"/>
          <p:nvPr/>
        </p:nvSpPr>
        <p:spPr>
          <a:xfrm>
            <a:off x="5956300" y="2413000"/>
            <a:ext cx="505460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Why did your family or your ancestors decide to come to Wisconsin? What did they find attractive?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Why did the American Revolution occur and how did it impact the entire world?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Who were the great leaders of the Revolutionary war?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What are some of the untold stories of the Revolutionary war?</a:t>
            </a:r>
            <a:endParaRPr/>
          </a:p>
        </p:txBody>
      </p:sp>
      <p:pic>
        <p:nvPicPr>
          <p:cNvPr id="187" name="Google Shape;18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3550" y="819098"/>
            <a:ext cx="2190750" cy="144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3098" y="931331"/>
            <a:ext cx="2108202" cy="1405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Science</a:t>
            </a:r>
            <a:endParaRPr/>
          </a:p>
        </p:txBody>
      </p:sp>
      <p:pic>
        <p:nvPicPr>
          <p:cNvPr id="194" name="Google Shape;194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8477" y="3134903"/>
            <a:ext cx="3549650" cy="2662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6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1925" y="952499"/>
            <a:ext cx="24765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67493" y="982132"/>
            <a:ext cx="3229157" cy="2152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                          Ideas</a:t>
            </a:r>
            <a:endParaRPr/>
          </a:p>
        </p:txBody>
      </p:sp>
      <p:sp>
        <p:nvSpPr>
          <p:cNvPr id="202" name="Google Shape;202;p7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lang="en-US"/>
              <a:t>How do fingerprints differ?</a:t>
            </a:r>
            <a:endParaRPr/>
          </a:p>
          <a:p>
            <a:pPr indent="-285750" lvl="0" marL="285750" rtl="0" algn="l"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US"/>
              <a:t>How fast do you turn a bicycle wheel to generate enough electricity to light a small lamp?</a:t>
            </a:r>
            <a:endParaRPr/>
          </a:p>
          <a:p>
            <a:pPr indent="-285750" lvl="0" marL="285750" rtl="0" algn="l"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US"/>
              <a:t>How do 3-D glasses work?</a:t>
            </a:r>
            <a:endParaRPr/>
          </a:p>
          <a:p>
            <a:pPr indent="-285750" lvl="0" marL="285750" rtl="0" algn="l"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US"/>
              <a:t>Which foods contain starch?</a:t>
            </a:r>
            <a:endParaRPr/>
          </a:p>
          <a:p>
            <a:pPr indent="-285750" lvl="0" marL="285750" rtl="0" algn="l"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US"/>
              <a:t>How can you invent a safe and original toy?</a:t>
            </a:r>
            <a:endParaRPr/>
          </a:p>
          <a:p>
            <a:pPr indent="-285750" lvl="0" marL="285750" rtl="0" algn="l"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US"/>
              <a:t>Does the size of a light bulb affect its energy use?</a:t>
            </a:r>
            <a:endParaRPr/>
          </a:p>
          <a:p>
            <a:pPr indent="-285750" lvl="0" marL="285750" rtl="0" algn="l"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US"/>
              <a:t>How does the wheel diameter of a skateboard affect its speed?</a:t>
            </a:r>
            <a:endParaRPr/>
          </a:p>
        </p:txBody>
      </p:sp>
      <p:pic>
        <p:nvPicPr>
          <p:cNvPr id="203" name="Google Shape;20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0848" y="1100664"/>
            <a:ext cx="28575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Math</a:t>
            </a:r>
            <a:endParaRPr/>
          </a:p>
        </p:txBody>
      </p:sp>
      <p:pic>
        <p:nvPicPr>
          <p:cNvPr descr="Image result for math learning fair projects" id="209" name="Google Shape;20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3874" y="3185839"/>
            <a:ext cx="3853085" cy="277226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8"/>
          <p:cNvSpPr txBox="1"/>
          <p:nvPr>
            <p:ph idx="1" type="body"/>
          </p:nvPr>
        </p:nvSpPr>
        <p:spPr>
          <a:xfrm>
            <a:off x="5216236" y="5798126"/>
            <a:ext cx="800515" cy="72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115000"/>
              <a:buNone/>
            </a:pPr>
            <a:r>
              <a:t/>
            </a:r>
            <a:endParaRPr/>
          </a:p>
        </p:txBody>
      </p:sp>
      <p:pic>
        <p:nvPicPr>
          <p:cNvPr id="211" name="Google Shape;21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227" y="677474"/>
            <a:ext cx="3408218" cy="2556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50088" y="710213"/>
            <a:ext cx="3501763" cy="386175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 txBox="1"/>
          <p:nvPr>
            <p:ph idx="2" type="body"/>
          </p:nvPr>
        </p:nvSpPr>
        <p:spPr>
          <a:xfrm>
            <a:off x="3736848" y="3409586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0490" lvl="0" marL="285750" rtl="0" algn="l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Math Ideas </a:t>
            </a:r>
            <a:endParaRPr/>
          </a:p>
        </p:txBody>
      </p:sp>
      <p:pic>
        <p:nvPicPr>
          <p:cNvPr id="219" name="Google Shape;219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0151" y="2476288"/>
            <a:ext cx="1773960" cy="174569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9"/>
          <p:cNvSpPr txBox="1"/>
          <p:nvPr/>
        </p:nvSpPr>
        <p:spPr>
          <a:xfrm>
            <a:off x="2784111" y="-4513489"/>
            <a:ext cx="399898" cy="457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en-US" sz="4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Math Ideas </a:t>
            </a:r>
            <a:endParaRPr sz="4400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Related image" id="221" name="Google Shape;22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4851" y="2512995"/>
            <a:ext cx="2166915" cy="162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25891" y="2536540"/>
            <a:ext cx="1507959" cy="162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17975" y="2476288"/>
            <a:ext cx="1733983" cy="174791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9"/>
          <p:cNvSpPr/>
          <p:nvPr/>
        </p:nvSpPr>
        <p:spPr>
          <a:xfrm>
            <a:off x="3785219" y="4492023"/>
            <a:ext cx="6096000" cy="2185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Fractals: beauty and chaos in mathematics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What is the optimum packaging?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How do we optimize school bus traffic?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What is the surface area of the school building?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All about circles or pyramids or parabolas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2014-01-13T16:55:28Z</dcterms:created>
  <dc:creator>Whitefish Bay Schools</dc:creator>
</cp:coreProperties>
</file>